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</p:embeddedFont>
    <p:embeddedFont>
      <p:font typeface="Roboto Slab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97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Zero-G Star Collector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Zero-G Star Collector, an exciting space adventure game for casual gamers of all ages. Embark on a journey through the cosmos, collect stars, and outmaneuver obstacles in this fast-paced adventure.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0"/>
            <a:ext cx="628411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AUTO MINDS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6663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the Game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Space Adventure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Zero-G Star Collector is a fun and engaging space adventure game where players control a spaceship in a zero-gravity environment.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Simple Gameplay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game is easy to learn, with intuitive controls and a simple gameplay loop.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game is suitable for casual gamers of all ages, especially those who enjoy space-themed games.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Overview of the Game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338613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Star Collection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goal of the game is to collect as many stars as possible.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338613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Obstacle Avoidance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Players must carefully navigate their spaceship to avoid collisions with obstacles.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810131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Scores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Players aim for the highest score by collecting stars and completing challenges.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Game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180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Environments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diverse space environments, from asteroid fields to nebulae.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Varied Obstacles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Encounter different types of obstacles, including asteroids, meteoroids, and space debris.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Power-ups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 power-ups to enhance your spaceship's abilities and gain an advantage.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776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Gameplay Mechanics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Players use intuitive controls to maneuver their spaceship in zero-gravity.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Star Collection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Collecting stars increases the player's score and unlocks new levels.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Obstacle Avoidance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Players must use their skills to avoid collisions with obstacles, which result in a loss of points.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573405"/>
            <a:ext cx="6161127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Power-ups and Upgrades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01" y="1536502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301" y="2265402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Shields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15301" y="2715697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Shields protect the spaceship from collisions with obstacles.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01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301" y="4402455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Speed Boost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15301" y="4852749"/>
            <a:ext cx="768619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Speed boosts allow the spaceship to move faster, increasing its ability to collect stars and dodge obstacles.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301" y="6143744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301" y="6872645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Star Magnet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15301" y="7322939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 magnets attract stars towards the spaceship, making them easier to collect.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981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Scoring and Leaderboards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6550223" y="2247781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Score System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Players earn points for collecting stars and completing challenges.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6526411" y="414444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Leaderboard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your scores with other players on the global leaderboard.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6528435" y="604111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Unlock achievements for completing specific goals and challenges.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2877"/>
            <a:ext cx="67882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and Obstacles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1818"/>
            <a:ext cx="75564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194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2631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Asteroid Fields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2631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Navigating through dense fields of asteroids.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3265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Meteoroid Showers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2763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Dodging rapidly moving meteoroids.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14588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Space Debris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28959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Avoiding collisions with scattered space debris.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383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Roboto Bold</vt:lpstr>
      <vt:lpstr>Roboto Slab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Augustine Joyal Jose</cp:lastModifiedBy>
  <cp:revision>2</cp:revision>
  <cp:lastPrinted>2024-10-06T07:06:40Z</cp:lastPrinted>
  <dcterms:created xsi:type="dcterms:W3CDTF">2024-10-06T07:04:55Z</dcterms:created>
  <dcterms:modified xsi:type="dcterms:W3CDTF">2024-10-06T07:08:34Z</dcterms:modified>
</cp:coreProperties>
</file>